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5"/>
  </p:notesMasterIdLst>
  <p:sldIdLst>
    <p:sldId id="291" r:id="rId5"/>
    <p:sldId id="293" r:id="rId6"/>
    <p:sldId id="270" r:id="rId7"/>
    <p:sldId id="272" r:id="rId8"/>
    <p:sldId id="274" r:id="rId9"/>
    <p:sldId id="275" r:id="rId10"/>
    <p:sldId id="276" r:id="rId11"/>
    <p:sldId id="271" r:id="rId12"/>
    <p:sldId id="273" r:id="rId13"/>
    <p:sldId id="281" r:id="rId14"/>
    <p:sldId id="282" r:id="rId15"/>
    <p:sldId id="277" r:id="rId16"/>
    <p:sldId id="279" r:id="rId17"/>
    <p:sldId id="287" r:id="rId18"/>
    <p:sldId id="288" r:id="rId19"/>
    <p:sldId id="290" r:id="rId20"/>
    <p:sldId id="292" r:id="rId21"/>
    <p:sldId id="265" r:id="rId22"/>
    <p:sldId id="267" r:id="rId23"/>
    <p:sldId id="263" r:id="rId24"/>
    <p:sldId id="264" r:id="rId25"/>
    <p:sldId id="261" r:id="rId26"/>
    <p:sldId id="262" r:id="rId27"/>
    <p:sldId id="268" r:id="rId28"/>
    <p:sldId id="266" r:id="rId29"/>
    <p:sldId id="260" r:id="rId30"/>
    <p:sldId id="283" r:id="rId31"/>
    <p:sldId id="284" r:id="rId32"/>
    <p:sldId id="285" r:id="rId33"/>
    <p:sldId id="286" r:id="rId34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C0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F5B1A1-61FB-427A-8A98-1A9473E13A23}" v="10" dt="2023-06-15T11:12:32.3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 Carr" userId="014b5440-3dd5-47bf-91cd-9040dfd9724c" providerId="ADAL" clId="{D8F5B1A1-61FB-427A-8A98-1A9473E13A23}"/>
    <pc:docChg chg="undo custSel addSld delSld modSld sldOrd modMainMaster">
      <pc:chgData name="Jess Carr" userId="014b5440-3dd5-47bf-91cd-9040dfd9724c" providerId="ADAL" clId="{D8F5B1A1-61FB-427A-8A98-1A9473E13A23}" dt="2023-06-16T14:19:31.139" v="151" actId="47"/>
      <pc:docMkLst>
        <pc:docMk/>
      </pc:docMkLst>
      <pc:sldChg chg="ord">
        <pc:chgData name="Jess Carr" userId="014b5440-3dd5-47bf-91cd-9040dfd9724c" providerId="ADAL" clId="{D8F5B1A1-61FB-427A-8A98-1A9473E13A23}" dt="2023-06-15T09:15:48.230" v="3"/>
        <pc:sldMkLst>
          <pc:docMk/>
          <pc:sldMk cId="1415390591" sldId="265"/>
        </pc:sldMkLst>
      </pc:sldChg>
      <pc:sldChg chg="del">
        <pc:chgData name="Jess Carr" userId="014b5440-3dd5-47bf-91cd-9040dfd9724c" providerId="ADAL" clId="{D8F5B1A1-61FB-427A-8A98-1A9473E13A23}" dt="2023-06-15T09:17:56.555" v="96" actId="47"/>
        <pc:sldMkLst>
          <pc:docMk/>
          <pc:sldMk cId="874246448" sldId="269"/>
        </pc:sldMkLst>
      </pc:sldChg>
      <pc:sldChg chg="del">
        <pc:chgData name="Jess Carr" userId="014b5440-3dd5-47bf-91cd-9040dfd9724c" providerId="ADAL" clId="{D8F5B1A1-61FB-427A-8A98-1A9473E13A23}" dt="2023-06-15T09:17:43.558" v="94" actId="47"/>
        <pc:sldMkLst>
          <pc:docMk/>
          <pc:sldMk cId="2943432913" sldId="270"/>
        </pc:sldMkLst>
      </pc:sldChg>
      <pc:sldChg chg="modSp add mod">
        <pc:chgData name="Jess Carr" userId="014b5440-3dd5-47bf-91cd-9040dfd9724c" providerId="ADAL" clId="{D8F5B1A1-61FB-427A-8A98-1A9473E13A23}" dt="2023-06-16T14:19:21.888" v="149" actId="403"/>
        <pc:sldMkLst>
          <pc:docMk/>
          <pc:sldMk cId="3646759081" sldId="270"/>
        </pc:sldMkLst>
        <pc:spChg chg="mod">
          <ac:chgData name="Jess Carr" userId="014b5440-3dd5-47bf-91cd-9040dfd9724c" providerId="ADAL" clId="{D8F5B1A1-61FB-427A-8A98-1A9473E13A23}" dt="2023-06-16T14:19:21.888" v="149" actId="403"/>
          <ac:spMkLst>
            <pc:docMk/>
            <pc:sldMk cId="3646759081" sldId="270"/>
            <ac:spMk id="5" creationId="{3A3EDFB2-492C-0C14-1D72-584A97221C61}"/>
          </ac:spMkLst>
        </pc:spChg>
      </pc:sldChg>
      <pc:sldChg chg="add">
        <pc:chgData name="Jess Carr" userId="014b5440-3dd5-47bf-91cd-9040dfd9724c" providerId="ADAL" clId="{D8F5B1A1-61FB-427A-8A98-1A9473E13A23}" dt="2023-06-15T09:17:48.502" v="95"/>
        <pc:sldMkLst>
          <pc:docMk/>
          <pc:sldMk cId="1674783779" sldId="271"/>
        </pc:sldMkLst>
      </pc:sldChg>
      <pc:sldChg chg="del">
        <pc:chgData name="Jess Carr" userId="014b5440-3dd5-47bf-91cd-9040dfd9724c" providerId="ADAL" clId="{D8F5B1A1-61FB-427A-8A98-1A9473E13A23}" dt="2023-06-15T09:17:43.558" v="94" actId="47"/>
        <pc:sldMkLst>
          <pc:docMk/>
          <pc:sldMk cId="3450191733" sldId="271"/>
        </pc:sldMkLst>
      </pc:sldChg>
      <pc:sldChg chg="del">
        <pc:chgData name="Jess Carr" userId="014b5440-3dd5-47bf-91cd-9040dfd9724c" providerId="ADAL" clId="{D8F5B1A1-61FB-427A-8A98-1A9473E13A23}" dt="2023-06-15T09:17:43.558" v="94" actId="47"/>
        <pc:sldMkLst>
          <pc:docMk/>
          <pc:sldMk cId="401595521" sldId="272"/>
        </pc:sldMkLst>
      </pc:sldChg>
      <pc:sldChg chg="add">
        <pc:chgData name="Jess Carr" userId="014b5440-3dd5-47bf-91cd-9040dfd9724c" providerId="ADAL" clId="{D8F5B1A1-61FB-427A-8A98-1A9473E13A23}" dt="2023-06-15T09:17:48.502" v="95"/>
        <pc:sldMkLst>
          <pc:docMk/>
          <pc:sldMk cId="4082430374" sldId="272"/>
        </pc:sldMkLst>
      </pc:sldChg>
      <pc:sldChg chg="del">
        <pc:chgData name="Jess Carr" userId="014b5440-3dd5-47bf-91cd-9040dfd9724c" providerId="ADAL" clId="{D8F5B1A1-61FB-427A-8A98-1A9473E13A23}" dt="2023-06-15T09:17:43.558" v="94" actId="47"/>
        <pc:sldMkLst>
          <pc:docMk/>
          <pc:sldMk cId="13713413" sldId="273"/>
        </pc:sldMkLst>
      </pc:sldChg>
      <pc:sldChg chg="add">
        <pc:chgData name="Jess Carr" userId="014b5440-3dd5-47bf-91cd-9040dfd9724c" providerId="ADAL" clId="{D8F5B1A1-61FB-427A-8A98-1A9473E13A23}" dt="2023-06-15T09:17:48.502" v="95"/>
        <pc:sldMkLst>
          <pc:docMk/>
          <pc:sldMk cId="1082163016" sldId="273"/>
        </pc:sldMkLst>
      </pc:sldChg>
      <pc:sldChg chg="del">
        <pc:chgData name="Jess Carr" userId="014b5440-3dd5-47bf-91cd-9040dfd9724c" providerId="ADAL" clId="{D8F5B1A1-61FB-427A-8A98-1A9473E13A23}" dt="2023-06-15T09:17:43.558" v="94" actId="47"/>
        <pc:sldMkLst>
          <pc:docMk/>
          <pc:sldMk cId="1263503590" sldId="274"/>
        </pc:sldMkLst>
      </pc:sldChg>
      <pc:sldChg chg="add">
        <pc:chgData name="Jess Carr" userId="014b5440-3dd5-47bf-91cd-9040dfd9724c" providerId="ADAL" clId="{D8F5B1A1-61FB-427A-8A98-1A9473E13A23}" dt="2023-06-15T09:17:48.502" v="95"/>
        <pc:sldMkLst>
          <pc:docMk/>
          <pc:sldMk cId="2522872994" sldId="274"/>
        </pc:sldMkLst>
      </pc:sldChg>
      <pc:sldChg chg="del">
        <pc:chgData name="Jess Carr" userId="014b5440-3dd5-47bf-91cd-9040dfd9724c" providerId="ADAL" clId="{D8F5B1A1-61FB-427A-8A98-1A9473E13A23}" dt="2023-06-15T09:17:43.558" v="94" actId="47"/>
        <pc:sldMkLst>
          <pc:docMk/>
          <pc:sldMk cId="3709780828" sldId="275"/>
        </pc:sldMkLst>
      </pc:sldChg>
      <pc:sldChg chg="add">
        <pc:chgData name="Jess Carr" userId="014b5440-3dd5-47bf-91cd-9040dfd9724c" providerId="ADAL" clId="{D8F5B1A1-61FB-427A-8A98-1A9473E13A23}" dt="2023-06-15T09:17:48.502" v="95"/>
        <pc:sldMkLst>
          <pc:docMk/>
          <pc:sldMk cId="3919569974" sldId="275"/>
        </pc:sldMkLst>
      </pc:sldChg>
      <pc:sldChg chg="del">
        <pc:chgData name="Jess Carr" userId="014b5440-3dd5-47bf-91cd-9040dfd9724c" providerId="ADAL" clId="{D8F5B1A1-61FB-427A-8A98-1A9473E13A23}" dt="2023-06-15T09:17:43.558" v="94" actId="47"/>
        <pc:sldMkLst>
          <pc:docMk/>
          <pc:sldMk cId="773780124" sldId="276"/>
        </pc:sldMkLst>
      </pc:sldChg>
      <pc:sldChg chg="add">
        <pc:chgData name="Jess Carr" userId="014b5440-3dd5-47bf-91cd-9040dfd9724c" providerId="ADAL" clId="{D8F5B1A1-61FB-427A-8A98-1A9473E13A23}" dt="2023-06-15T09:17:48.502" v="95"/>
        <pc:sldMkLst>
          <pc:docMk/>
          <pc:sldMk cId="1461709239" sldId="276"/>
        </pc:sldMkLst>
      </pc:sldChg>
      <pc:sldChg chg="del">
        <pc:chgData name="Jess Carr" userId="014b5440-3dd5-47bf-91cd-9040dfd9724c" providerId="ADAL" clId="{D8F5B1A1-61FB-427A-8A98-1A9473E13A23}" dt="2023-06-15T09:17:43.558" v="94" actId="47"/>
        <pc:sldMkLst>
          <pc:docMk/>
          <pc:sldMk cId="1370092787" sldId="277"/>
        </pc:sldMkLst>
      </pc:sldChg>
      <pc:sldChg chg="add">
        <pc:chgData name="Jess Carr" userId="014b5440-3dd5-47bf-91cd-9040dfd9724c" providerId="ADAL" clId="{D8F5B1A1-61FB-427A-8A98-1A9473E13A23}" dt="2023-06-15T09:17:48.502" v="95"/>
        <pc:sldMkLst>
          <pc:docMk/>
          <pc:sldMk cId="3013228519" sldId="277"/>
        </pc:sldMkLst>
      </pc:sldChg>
      <pc:sldChg chg="add del">
        <pc:chgData name="Jess Carr" userId="014b5440-3dd5-47bf-91cd-9040dfd9724c" providerId="ADAL" clId="{D8F5B1A1-61FB-427A-8A98-1A9473E13A23}" dt="2023-06-16T14:19:31.139" v="151" actId="47"/>
        <pc:sldMkLst>
          <pc:docMk/>
          <pc:sldMk cId="142003418" sldId="278"/>
        </pc:sldMkLst>
      </pc:sldChg>
      <pc:sldChg chg="del">
        <pc:chgData name="Jess Carr" userId="014b5440-3dd5-47bf-91cd-9040dfd9724c" providerId="ADAL" clId="{D8F5B1A1-61FB-427A-8A98-1A9473E13A23}" dt="2023-06-15T09:17:43.558" v="94" actId="47"/>
        <pc:sldMkLst>
          <pc:docMk/>
          <pc:sldMk cId="4163934043" sldId="278"/>
        </pc:sldMkLst>
      </pc:sldChg>
      <pc:sldChg chg="del">
        <pc:chgData name="Jess Carr" userId="014b5440-3dd5-47bf-91cd-9040dfd9724c" providerId="ADAL" clId="{D8F5B1A1-61FB-427A-8A98-1A9473E13A23}" dt="2023-06-15T09:17:43.558" v="94" actId="47"/>
        <pc:sldMkLst>
          <pc:docMk/>
          <pc:sldMk cId="1618892096" sldId="279"/>
        </pc:sldMkLst>
      </pc:sldChg>
      <pc:sldChg chg="add">
        <pc:chgData name="Jess Carr" userId="014b5440-3dd5-47bf-91cd-9040dfd9724c" providerId="ADAL" clId="{D8F5B1A1-61FB-427A-8A98-1A9473E13A23}" dt="2023-06-15T09:17:48.502" v="95"/>
        <pc:sldMkLst>
          <pc:docMk/>
          <pc:sldMk cId="4032109090" sldId="279"/>
        </pc:sldMkLst>
      </pc:sldChg>
      <pc:sldChg chg="del">
        <pc:chgData name="Jess Carr" userId="014b5440-3dd5-47bf-91cd-9040dfd9724c" providerId="ADAL" clId="{D8F5B1A1-61FB-427A-8A98-1A9473E13A23}" dt="2023-06-15T09:17:43.558" v="94" actId="47"/>
        <pc:sldMkLst>
          <pc:docMk/>
          <pc:sldMk cId="3297183605" sldId="280"/>
        </pc:sldMkLst>
      </pc:sldChg>
      <pc:sldChg chg="add del">
        <pc:chgData name="Jess Carr" userId="014b5440-3dd5-47bf-91cd-9040dfd9724c" providerId="ADAL" clId="{D8F5B1A1-61FB-427A-8A98-1A9473E13A23}" dt="2023-06-16T14:19:26.482" v="150" actId="47"/>
        <pc:sldMkLst>
          <pc:docMk/>
          <pc:sldMk cId="3638144909" sldId="280"/>
        </pc:sldMkLst>
      </pc:sldChg>
      <pc:sldChg chg="add">
        <pc:chgData name="Jess Carr" userId="014b5440-3dd5-47bf-91cd-9040dfd9724c" providerId="ADAL" clId="{D8F5B1A1-61FB-427A-8A98-1A9473E13A23}" dt="2023-06-15T09:17:48.502" v="95"/>
        <pc:sldMkLst>
          <pc:docMk/>
          <pc:sldMk cId="1641486298" sldId="281"/>
        </pc:sldMkLst>
      </pc:sldChg>
      <pc:sldChg chg="del">
        <pc:chgData name="Jess Carr" userId="014b5440-3dd5-47bf-91cd-9040dfd9724c" providerId="ADAL" clId="{D8F5B1A1-61FB-427A-8A98-1A9473E13A23}" dt="2023-06-15T09:17:43.558" v="94" actId="47"/>
        <pc:sldMkLst>
          <pc:docMk/>
          <pc:sldMk cId="4119901996" sldId="281"/>
        </pc:sldMkLst>
      </pc:sldChg>
      <pc:sldChg chg="add">
        <pc:chgData name="Jess Carr" userId="014b5440-3dd5-47bf-91cd-9040dfd9724c" providerId="ADAL" clId="{D8F5B1A1-61FB-427A-8A98-1A9473E13A23}" dt="2023-06-15T09:17:48.502" v="95"/>
        <pc:sldMkLst>
          <pc:docMk/>
          <pc:sldMk cId="2181558382" sldId="282"/>
        </pc:sldMkLst>
      </pc:sldChg>
      <pc:sldChg chg="del">
        <pc:chgData name="Jess Carr" userId="014b5440-3dd5-47bf-91cd-9040dfd9724c" providerId="ADAL" clId="{D8F5B1A1-61FB-427A-8A98-1A9473E13A23}" dt="2023-06-15T09:17:43.558" v="94" actId="47"/>
        <pc:sldMkLst>
          <pc:docMk/>
          <pc:sldMk cId="3147149868" sldId="282"/>
        </pc:sldMkLst>
      </pc:sldChg>
      <pc:sldChg chg="del">
        <pc:chgData name="Jess Carr" userId="014b5440-3dd5-47bf-91cd-9040dfd9724c" providerId="ADAL" clId="{D8F5B1A1-61FB-427A-8A98-1A9473E13A23}" dt="2023-06-15T09:17:43.558" v="94" actId="47"/>
        <pc:sldMkLst>
          <pc:docMk/>
          <pc:sldMk cId="640930002" sldId="287"/>
        </pc:sldMkLst>
      </pc:sldChg>
      <pc:sldChg chg="add">
        <pc:chgData name="Jess Carr" userId="014b5440-3dd5-47bf-91cd-9040dfd9724c" providerId="ADAL" clId="{D8F5B1A1-61FB-427A-8A98-1A9473E13A23}" dt="2023-06-15T09:17:48.502" v="95"/>
        <pc:sldMkLst>
          <pc:docMk/>
          <pc:sldMk cId="961495736" sldId="287"/>
        </pc:sldMkLst>
      </pc:sldChg>
      <pc:sldChg chg="add">
        <pc:chgData name="Jess Carr" userId="014b5440-3dd5-47bf-91cd-9040dfd9724c" providerId="ADAL" clId="{D8F5B1A1-61FB-427A-8A98-1A9473E13A23}" dt="2023-06-15T09:17:48.502" v="95"/>
        <pc:sldMkLst>
          <pc:docMk/>
          <pc:sldMk cId="262510453" sldId="288"/>
        </pc:sldMkLst>
      </pc:sldChg>
      <pc:sldChg chg="del">
        <pc:chgData name="Jess Carr" userId="014b5440-3dd5-47bf-91cd-9040dfd9724c" providerId="ADAL" clId="{D8F5B1A1-61FB-427A-8A98-1A9473E13A23}" dt="2023-06-15T09:17:43.558" v="94" actId="47"/>
        <pc:sldMkLst>
          <pc:docMk/>
          <pc:sldMk cId="845002099" sldId="288"/>
        </pc:sldMkLst>
      </pc:sldChg>
      <pc:sldChg chg="del">
        <pc:chgData name="Jess Carr" userId="014b5440-3dd5-47bf-91cd-9040dfd9724c" providerId="ADAL" clId="{D8F5B1A1-61FB-427A-8A98-1A9473E13A23}" dt="2023-06-14T13:11:23.107" v="0" actId="47"/>
        <pc:sldMkLst>
          <pc:docMk/>
          <pc:sldMk cId="1039967786" sldId="289"/>
        </pc:sldMkLst>
      </pc:sldChg>
      <pc:sldChg chg="add">
        <pc:chgData name="Jess Carr" userId="014b5440-3dd5-47bf-91cd-9040dfd9724c" providerId="ADAL" clId="{D8F5B1A1-61FB-427A-8A98-1A9473E13A23}" dt="2023-06-15T09:17:48.502" v="95"/>
        <pc:sldMkLst>
          <pc:docMk/>
          <pc:sldMk cId="3916144389" sldId="290"/>
        </pc:sldMkLst>
      </pc:sldChg>
      <pc:sldChg chg="del">
        <pc:chgData name="Jess Carr" userId="014b5440-3dd5-47bf-91cd-9040dfd9724c" providerId="ADAL" clId="{D8F5B1A1-61FB-427A-8A98-1A9473E13A23}" dt="2023-06-15T09:17:43.558" v="94" actId="47"/>
        <pc:sldMkLst>
          <pc:docMk/>
          <pc:sldMk cId="4034620311" sldId="290"/>
        </pc:sldMkLst>
      </pc:sldChg>
      <pc:sldChg chg="addSp delSp modSp new mod setBg">
        <pc:chgData name="Jess Carr" userId="014b5440-3dd5-47bf-91cd-9040dfd9724c" providerId="ADAL" clId="{D8F5B1A1-61FB-427A-8A98-1A9473E13A23}" dt="2023-06-15T11:12:32.374" v="111"/>
        <pc:sldMkLst>
          <pc:docMk/>
          <pc:sldMk cId="2414848660" sldId="291"/>
        </pc:sldMkLst>
        <pc:spChg chg="del">
          <ac:chgData name="Jess Carr" userId="014b5440-3dd5-47bf-91cd-9040dfd9724c" providerId="ADAL" clId="{D8F5B1A1-61FB-427A-8A98-1A9473E13A23}" dt="2023-06-15T09:15:51.620" v="4" actId="478"/>
          <ac:spMkLst>
            <pc:docMk/>
            <pc:sldMk cId="2414848660" sldId="291"/>
            <ac:spMk id="2" creationId="{9A5233A2-AE05-9FAD-AACD-9E6B35A584FD}"/>
          </ac:spMkLst>
        </pc:spChg>
        <pc:spChg chg="del">
          <ac:chgData name="Jess Carr" userId="014b5440-3dd5-47bf-91cd-9040dfd9724c" providerId="ADAL" clId="{D8F5B1A1-61FB-427A-8A98-1A9473E13A23}" dt="2023-06-15T09:15:53.427" v="5" actId="478"/>
          <ac:spMkLst>
            <pc:docMk/>
            <pc:sldMk cId="2414848660" sldId="291"/>
            <ac:spMk id="3" creationId="{A2CBB898-B49F-BCA0-5FCE-02CD91A861BD}"/>
          </ac:spMkLst>
        </pc:spChg>
        <pc:spChg chg="add del mod">
          <ac:chgData name="Jess Carr" userId="014b5440-3dd5-47bf-91cd-9040dfd9724c" providerId="ADAL" clId="{D8F5B1A1-61FB-427A-8A98-1A9473E13A23}" dt="2023-06-15T09:16:36.044" v="63" actId="1076"/>
          <ac:spMkLst>
            <pc:docMk/>
            <pc:sldMk cId="2414848660" sldId="291"/>
            <ac:spMk id="4" creationId="{A0FF4FCE-CBA7-CCE9-1229-20980E02B178}"/>
          </ac:spMkLst>
        </pc:spChg>
      </pc:sldChg>
      <pc:sldChg chg="modSp add mod setBg">
        <pc:chgData name="Jess Carr" userId="014b5440-3dd5-47bf-91cd-9040dfd9724c" providerId="ADAL" clId="{D8F5B1A1-61FB-427A-8A98-1A9473E13A23}" dt="2023-06-15T11:12:32.374" v="111"/>
        <pc:sldMkLst>
          <pc:docMk/>
          <pc:sldMk cId="716120537" sldId="292"/>
        </pc:sldMkLst>
        <pc:spChg chg="mod">
          <ac:chgData name="Jess Carr" userId="014b5440-3dd5-47bf-91cd-9040dfd9724c" providerId="ADAL" clId="{D8F5B1A1-61FB-427A-8A98-1A9473E13A23}" dt="2023-06-15T09:17:04.352" v="93" actId="20577"/>
          <ac:spMkLst>
            <pc:docMk/>
            <pc:sldMk cId="716120537" sldId="292"/>
            <ac:spMk id="4" creationId="{A0FF4FCE-CBA7-CCE9-1229-20980E02B178}"/>
          </ac:spMkLst>
        </pc:spChg>
      </pc:sldChg>
      <pc:sldChg chg="modSp add mod setBg">
        <pc:chgData name="Jess Carr" userId="014b5440-3dd5-47bf-91cd-9040dfd9724c" providerId="ADAL" clId="{D8F5B1A1-61FB-427A-8A98-1A9473E13A23}" dt="2023-06-15T11:12:32.374" v="111"/>
        <pc:sldMkLst>
          <pc:docMk/>
          <pc:sldMk cId="1768321748" sldId="293"/>
        </pc:sldMkLst>
        <pc:spChg chg="mod">
          <ac:chgData name="Jess Carr" userId="014b5440-3dd5-47bf-91cd-9040dfd9724c" providerId="ADAL" clId="{D8F5B1A1-61FB-427A-8A98-1A9473E13A23}" dt="2023-06-15T09:18:12.317" v="110" actId="20577"/>
          <ac:spMkLst>
            <pc:docMk/>
            <pc:sldMk cId="1768321748" sldId="293"/>
            <ac:spMk id="4" creationId="{A0FF4FCE-CBA7-CCE9-1229-20980E02B178}"/>
          </ac:spMkLst>
        </pc:spChg>
      </pc:sldChg>
      <pc:sldMasterChg chg="setBg modSldLayout">
        <pc:chgData name="Jess Carr" userId="014b5440-3dd5-47bf-91cd-9040dfd9724c" providerId="ADAL" clId="{D8F5B1A1-61FB-427A-8A98-1A9473E13A23}" dt="2023-06-15T11:12:32.374" v="111"/>
        <pc:sldMasterMkLst>
          <pc:docMk/>
          <pc:sldMasterMk cId="2195684434" sldId="2147483648"/>
        </pc:sldMasterMkLst>
        <pc:sldLayoutChg chg="setBg">
          <pc:chgData name="Jess Carr" userId="014b5440-3dd5-47bf-91cd-9040dfd9724c" providerId="ADAL" clId="{D8F5B1A1-61FB-427A-8A98-1A9473E13A23}" dt="2023-06-15T11:12:32.374" v="111"/>
          <pc:sldLayoutMkLst>
            <pc:docMk/>
            <pc:sldMasterMk cId="2195684434" sldId="2147483648"/>
            <pc:sldLayoutMk cId="1073412670" sldId="2147483649"/>
          </pc:sldLayoutMkLst>
        </pc:sldLayoutChg>
        <pc:sldLayoutChg chg="setBg">
          <pc:chgData name="Jess Carr" userId="014b5440-3dd5-47bf-91cd-9040dfd9724c" providerId="ADAL" clId="{D8F5B1A1-61FB-427A-8A98-1A9473E13A23}" dt="2023-06-15T11:12:32.374" v="111"/>
          <pc:sldLayoutMkLst>
            <pc:docMk/>
            <pc:sldMasterMk cId="2195684434" sldId="2147483648"/>
            <pc:sldLayoutMk cId="1807238031" sldId="2147483650"/>
          </pc:sldLayoutMkLst>
        </pc:sldLayoutChg>
        <pc:sldLayoutChg chg="setBg">
          <pc:chgData name="Jess Carr" userId="014b5440-3dd5-47bf-91cd-9040dfd9724c" providerId="ADAL" clId="{D8F5B1A1-61FB-427A-8A98-1A9473E13A23}" dt="2023-06-15T11:12:32.374" v="111"/>
          <pc:sldLayoutMkLst>
            <pc:docMk/>
            <pc:sldMasterMk cId="2195684434" sldId="2147483648"/>
            <pc:sldLayoutMk cId="1849368153" sldId="2147483651"/>
          </pc:sldLayoutMkLst>
        </pc:sldLayoutChg>
        <pc:sldLayoutChg chg="setBg">
          <pc:chgData name="Jess Carr" userId="014b5440-3dd5-47bf-91cd-9040dfd9724c" providerId="ADAL" clId="{D8F5B1A1-61FB-427A-8A98-1A9473E13A23}" dt="2023-06-15T11:12:32.374" v="111"/>
          <pc:sldLayoutMkLst>
            <pc:docMk/>
            <pc:sldMasterMk cId="2195684434" sldId="2147483648"/>
            <pc:sldLayoutMk cId="418733531" sldId="2147483652"/>
          </pc:sldLayoutMkLst>
        </pc:sldLayoutChg>
        <pc:sldLayoutChg chg="setBg">
          <pc:chgData name="Jess Carr" userId="014b5440-3dd5-47bf-91cd-9040dfd9724c" providerId="ADAL" clId="{D8F5B1A1-61FB-427A-8A98-1A9473E13A23}" dt="2023-06-15T11:12:32.374" v="111"/>
          <pc:sldLayoutMkLst>
            <pc:docMk/>
            <pc:sldMasterMk cId="2195684434" sldId="2147483648"/>
            <pc:sldLayoutMk cId="4230027478" sldId="2147483653"/>
          </pc:sldLayoutMkLst>
        </pc:sldLayoutChg>
        <pc:sldLayoutChg chg="setBg">
          <pc:chgData name="Jess Carr" userId="014b5440-3dd5-47bf-91cd-9040dfd9724c" providerId="ADAL" clId="{D8F5B1A1-61FB-427A-8A98-1A9473E13A23}" dt="2023-06-15T11:12:32.374" v="111"/>
          <pc:sldLayoutMkLst>
            <pc:docMk/>
            <pc:sldMasterMk cId="2195684434" sldId="2147483648"/>
            <pc:sldLayoutMk cId="3450565750" sldId="2147483654"/>
          </pc:sldLayoutMkLst>
        </pc:sldLayoutChg>
        <pc:sldLayoutChg chg="setBg">
          <pc:chgData name="Jess Carr" userId="014b5440-3dd5-47bf-91cd-9040dfd9724c" providerId="ADAL" clId="{D8F5B1A1-61FB-427A-8A98-1A9473E13A23}" dt="2023-06-15T11:12:32.374" v="111"/>
          <pc:sldLayoutMkLst>
            <pc:docMk/>
            <pc:sldMasterMk cId="2195684434" sldId="2147483648"/>
            <pc:sldLayoutMk cId="877202525" sldId="2147483655"/>
          </pc:sldLayoutMkLst>
        </pc:sldLayoutChg>
        <pc:sldLayoutChg chg="setBg">
          <pc:chgData name="Jess Carr" userId="014b5440-3dd5-47bf-91cd-9040dfd9724c" providerId="ADAL" clId="{D8F5B1A1-61FB-427A-8A98-1A9473E13A23}" dt="2023-06-15T11:12:32.374" v="111"/>
          <pc:sldLayoutMkLst>
            <pc:docMk/>
            <pc:sldMasterMk cId="2195684434" sldId="2147483648"/>
            <pc:sldLayoutMk cId="203638913" sldId="2147483656"/>
          </pc:sldLayoutMkLst>
        </pc:sldLayoutChg>
        <pc:sldLayoutChg chg="setBg">
          <pc:chgData name="Jess Carr" userId="014b5440-3dd5-47bf-91cd-9040dfd9724c" providerId="ADAL" clId="{D8F5B1A1-61FB-427A-8A98-1A9473E13A23}" dt="2023-06-15T11:12:32.374" v="111"/>
          <pc:sldLayoutMkLst>
            <pc:docMk/>
            <pc:sldMasterMk cId="2195684434" sldId="2147483648"/>
            <pc:sldLayoutMk cId="695377803" sldId="2147483657"/>
          </pc:sldLayoutMkLst>
        </pc:sldLayoutChg>
        <pc:sldLayoutChg chg="setBg">
          <pc:chgData name="Jess Carr" userId="014b5440-3dd5-47bf-91cd-9040dfd9724c" providerId="ADAL" clId="{D8F5B1A1-61FB-427A-8A98-1A9473E13A23}" dt="2023-06-15T11:12:32.374" v="111"/>
          <pc:sldLayoutMkLst>
            <pc:docMk/>
            <pc:sldMasterMk cId="2195684434" sldId="2147483648"/>
            <pc:sldLayoutMk cId="395649515" sldId="2147483658"/>
          </pc:sldLayoutMkLst>
        </pc:sldLayoutChg>
        <pc:sldLayoutChg chg="setBg">
          <pc:chgData name="Jess Carr" userId="014b5440-3dd5-47bf-91cd-9040dfd9724c" providerId="ADAL" clId="{D8F5B1A1-61FB-427A-8A98-1A9473E13A23}" dt="2023-06-15T11:12:32.374" v="111"/>
          <pc:sldLayoutMkLst>
            <pc:docMk/>
            <pc:sldMasterMk cId="2195684434" sldId="2147483648"/>
            <pc:sldLayoutMk cId="3406600077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66B50-12EF-4311-B5CF-597D444166A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74373-8EC7-4BB5-8D7B-387F1855D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588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C1A64-3D6B-C27D-8A84-CF2014103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6A5A9E-4DB7-2B84-6E6B-FB383D8B3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80C02-35F7-F1E1-EF7C-81D3AC30B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1E48-F61B-48AF-B74F-2C41DC3BA70B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52A24-AF3D-7057-A1D9-87D4D217A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D2AE5-17D8-17C4-DD02-FB998972B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30DF-698C-4888-B892-341DF8243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12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7A7D8-561C-1110-1562-7EC1BCF57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0CC21-8AED-C5BF-8943-3610757EA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A855D-1792-F6E7-8E89-DA358539E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1E48-F61B-48AF-B74F-2C41DC3BA70B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5EACB-DBE0-A280-9422-70F129360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F003D-11B2-0C50-553B-D1514012E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30DF-698C-4888-B892-341DF8243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49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D50554-E5F9-F955-124C-38F671D0E7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D803BB-2417-D113-6588-F93C0A8C7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8B9DD-895B-F07F-0C27-768CABF29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1E48-F61B-48AF-B74F-2C41DC3BA70B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07949-F1B8-53A7-E8C9-1569CDCA9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FA77F-9FBE-AFDB-803D-6EBCC321A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30DF-698C-4888-B892-341DF8243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600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CE56F-F451-9655-2F12-3D70DD92F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29B6D-20B1-0744-F1B7-0842ED5D3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3BE39-568A-9530-3D48-3BBA6CE19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1E48-F61B-48AF-B74F-2C41DC3BA70B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58068-F220-CD9B-0587-4005DBDD5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5C16A-E848-09DC-8504-0C40D6ECF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30DF-698C-4888-B892-341DF8243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23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E63ED-12FE-0349-0DC5-294348303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EE44E8-7B86-189D-A08C-7D52B7DED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6AC65-7C32-7D5A-D504-2CA2E7DFC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1E48-F61B-48AF-B74F-2C41DC3BA70B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8E296-FD52-89A6-848E-EFC59240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78641-63A7-3A09-E513-FEE45847B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30DF-698C-4888-B892-341DF8243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36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4CB1A-CFBB-254E-B125-3312309C2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37EA5-70BC-0B64-AEFB-2F19A4C70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B99EE4-D640-6694-4A73-A49104168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B453CC-6404-AE6D-BC16-AA660C7EE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1E48-F61B-48AF-B74F-2C41DC3BA70B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B1217-13E1-ED0F-E670-B0D968262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C1FBC-11FF-145C-C9D4-C3430D7AE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30DF-698C-4888-B892-341DF8243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3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D9495-C469-BF19-A411-2350D8F89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E1D02-8FF2-9795-426A-915EA2DCA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16190B-61AB-F94F-9E0A-8D5A072CC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601E22-2D26-0D50-0E3E-F5E2B8000E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BB55AB-F9E1-755B-E02A-32DF3A1AB2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CCF22B-DFA4-E0A8-0A4C-58DDBC897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1E48-F61B-48AF-B74F-2C41DC3BA70B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F3360A-6493-B952-A0D3-A6B2B51F5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98F347-0C8E-78F4-D830-E2B06725F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30DF-698C-4888-B892-341DF8243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02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5340A-2177-1B06-E41C-4039E5A28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4E15E-B3AE-4AA7-C6D5-956D3407A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1E48-F61B-48AF-B74F-2C41DC3BA70B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55CD0-B42A-D339-CD1B-10E3B4DC6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FE1E4B-07A2-F859-27FF-68C19A0EB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30DF-698C-4888-B892-341DF8243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56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7BB27D-5E31-2743-913A-D14B8BB5A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1E48-F61B-48AF-B74F-2C41DC3BA70B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9381FF-A538-94BA-07B9-AE3C227F7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D5422-592B-4576-931C-B4EA4513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30DF-698C-4888-B892-341DF8243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20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C7C53-CAE7-324A-4A46-59354C06C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123FB-C7FB-22FB-34F1-8D6741F32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7608A4-4E1A-694E-CD67-8EE2DD006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2E0F3-D5F6-2354-06CE-F8584CBC1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1E48-F61B-48AF-B74F-2C41DC3BA70B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5D50C5-27CE-B45C-ED1D-648273A22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7B02F5-177D-653B-1896-EE31FE22A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30DF-698C-4888-B892-341DF8243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38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2E773-A2A5-8E0A-80BA-0319F795B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01EA8B-4EE3-CCA5-5398-4FC98C4C9B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BBE6B-332F-59EE-37DE-ADD801253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2E29C-7D28-92BD-B1ED-B6A4E29E6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1E48-F61B-48AF-B74F-2C41DC3BA70B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F441B0-3111-71CB-723D-2B8BF66F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32652F-F50B-75A7-47ED-D1A56AD03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30DF-698C-4888-B892-341DF8243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377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7A719F-9A4D-B009-84F0-EB426F578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6D347-3965-A92F-D0C2-DF77A7851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4BEF2-2E46-2C35-98B5-C9F0F6C261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F1E48-F61B-48AF-B74F-2C41DC3BA70B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A5C24-2895-4056-9D0D-984DD44BC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0FB1E-72BC-5E8E-A1E2-6A3742D677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730DF-698C-4888-B892-341DF8243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68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F4FCE-CBA7-CCE9-1229-20980E02B178}"/>
              </a:ext>
            </a:extLst>
          </p:cNvPr>
          <p:cNvSpPr/>
          <p:nvPr/>
        </p:nvSpPr>
        <p:spPr>
          <a:xfrm>
            <a:off x="1675390" y="1509712"/>
            <a:ext cx="884122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8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ACTIVITY 2 – ACTION CARDS</a:t>
            </a:r>
          </a:p>
        </p:txBody>
      </p:sp>
    </p:spTree>
    <p:extLst>
      <p:ext uri="{BB962C8B-B14F-4D97-AF65-F5344CB8AC3E}">
        <p14:creationId xmlns:p14="http://schemas.microsoft.com/office/powerpoint/2010/main" val="2414848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LOOK FOR A DUCK TO HELP YOU FLOAT</a:t>
            </a:r>
          </a:p>
        </p:txBody>
      </p:sp>
    </p:spTree>
    <p:extLst>
      <p:ext uri="{BB962C8B-B14F-4D97-AF65-F5344CB8AC3E}">
        <p14:creationId xmlns:p14="http://schemas.microsoft.com/office/powerpoint/2010/main" val="1641486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LOOK FOR A FISH TO PULL YOU TO SAFETY</a:t>
            </a:r>
          </a:p>
        </p:txBody>
      </p:sp>
    </p:spTree>
    <p:extLst>
      <p:ext uri="{BB962C8B-B14F-4D97-AF65-F5344CB8AC3E}">
        <p14:creationId xmlns:p14="http://schemas.microsoft.com/office/powerpoint/2010/main" val="2181558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EVEN IF YOU CAN SWIM TO SAFETY, REMAIN FLOATING </a:t>
            </a:r>
          </a:p>
        </p:txBody>
      </p:sp>
    </p:spTree>
    <p:extLst>
      <p:ext uri="{BB962C8B-B14F-4D97-AF65-F5344CB8AC3E}">
        <p14:creationId xmlns:p14="http://schemas.microsoft.com/office/powerpoint/2010/main" val="3013228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IF YOU ARE UNABLE TO SWIM TO SAFETY, POINT YOUR HEAD IN THE DIRECTION THAT THE WATER IS TRAVELLING</a:t>
            </a:r>
          </a:p>
        </p:txBody>
      </p:sp>
    </p:spTree>
    <p:extLst>
      <p:ext uri="{BB962C8B-B14F-4D97-AF65-F5344CB8AC3E}">
        <p14:creationId xmlns:p14="http://schemas.microsoft.com/office/powerpoint/2010/main" val="4032109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ASK YOUR FRIEND TO THROW YOU SOME GOGGLES</a:t>
            </a:r>
          </a:p>
        </p:txBody>
      </p:sp>
    </p:spTree>
    <p:extLst>
      <p:ext uri="{BB962C8B-B14F-4D97-AF65-F5344CB8AC3E}">
        <p14:creationId xmlns:p14="http://schemas.microsoft.com/office/powerpoint/2010/main" val="961495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ASK YOUR DOG TO COME AND SAVE YOU</a:t>
            </a:r>
          </a:p>
        </p:txBody>
      </p:sp>
    </p:spTree>
    <p:extLst>
      <p:ext uri="{BB962C8B-B14F-4D97-AF65-F5344CB8AC3E}">
        <p14:creationId xmlns:p14="http://schemas.microsoft.com/office/powerpoint/2010/main" val="262510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WRITE A NOTE FOR HELP AND FOLD IT INTO A PAPER AEROPLANE</a:t>
            </a:r>
          </a:p>
        </p:txBody>
      </p:sp>
    </p:spTree>
    <p:extLst>
      <p:ext uri="{BB962C8B-B14F-4D97-AF65-F5344CB8AC3E}">
        <p14:creationId xmlns:p14="http://schemas.microsoft.com/office/powerpoint/2010/main" val="3916144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F4FCE-CBA7-CCE9-1229-20980E02B178}"/>
              </a:ext>
            </a:extLst>
          </p:cNvPr>
          <p:cNvSpPr/>
          <p:nvPr/>
        </p:nvSpPr>
        <p:spPr>
          <a:xfrm>
            <a:off x="1675390" y="1509712"/>
            <a:ext cx="884122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8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TEAM 2 CARDS </a:t>
            </a:r>
          </a:p>
        </p:txBody>
      </p:sp>
    </p:spTree>
    <p:extLst>
      <p:ext uri="{BB962C8B-B14F-4D97-AF65-F5344CB8AC3E}">
        <p14:creationId xmlns:p14="http://schemas.microsoft.com/office/powerpoint/2010/main" val="716120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8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REMIND THEM TO STAY CALM</a:t>
            </a:r>
          </a:p>
        </p:txBody>
      </p:sp>
    </p:spTree>
    <p:extLst>
      <p:ext uri="{BB962C8B-B14F-4D97-AF65-F5344CB8AC3E}">
        <p14:creationId xmlns:p14="http://schemas.microsoft.com/office/powerpoint/2010/main" val="1415390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TELL THEM TO FLOAT ON THEIR BACK LIKE A STAR</a:t>
            </a:r>
          </a:p>
        </p:txBody>
      </p:sp>
    </p:spTree>
    <p:extLst>
      <p:ext uri="{BB962C8B-B14F-4D97-AF65-F5344CB8AC3E}">
        <p14:creationId xmlns:p14="http://schemas.microsoft.com/office/powerpoint/2010/main" val="3011203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F4FCE-CBA7-CCE9-1229-20980E02B178}"/>
              </a:ext>
            </a:extLst>
          </p:cNvPr>
          <p:cNvSpPr/>
          <p:nvPr/>
        </p:nvSpPr>
        <p:spPr>
          <a:xfrm>
            <a:off x="1675390" y="1509712"/>
            <a:ext cx="884122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800" b="1">
                <a:solidFill>
                  <a:srgbClr val="00B0F0"/>
                </a:solidFill>
                <a:latin typeface="Avenir LT Std 65 Medium" panose="020B0603020203020204" pitchFamily="34" charset="0"/>
              </a:rPr>
              <a:t>TEAM 1 CARDS</a:t>
            </a:r>
            <a:endParaRPr lang="en-GB" sz="8800" b="1" dirty="0">
              <a:solidFill>
                <a:srgbClr val="00B0F0"/>
              </a:solidFill>
              <a:latin typeface="Avenir LT Std 65 Medium" panose="020B06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21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THROW THEM SOMETHING TO HELP THEM FLOAT </a:t>
            </a:r>
          </a:p>
        </p:txBody>
      </p:sp>
    </p:spTree>
    <p:extLst>
      <p:ext uri="{BB962C8B-B14F-4D97-AF65-F5344CB8AC3E}">
        <p14:creationId xmlns:p14="http://schemas.microsoft.com/office/powerpoint/2010/main" val="34157525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SHOUT FOR HELP</a:t>
            </a:r>
          </a:p>
        </p:txBody>
      </p:sp>
    </p:spTree>
    <p:extLst>
      <p:ext uri="{BB962C8B-B14F-4D97-AF65-F5344CB8AC3E}">
        <p14:creationId xmlns:p14="http://schemas.microsoft.com/office/powerpoint/2010/main" val="42408366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CALL 999</a:t>
            </a:r>
          </a:p>
        </p:txBody>
      </p:sp>
    </p:spTree>
    <p:extLst>
      <p:ext uri="{BB962C8B-B14F-4D97-AF65-F5344CB8AC3E}">
        <p14:creationId xmlns:p14="http://schemas.microsoft.com/office/powerpoint/2010/main" val="2976216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JUMP IN TO SAVE THEM </a:t>
            </a:r>
          </a:p>
        </p:txBody>
      </p:sp>
    </p:spTree>
    <p:extLst>
      <p:ext uri="{BB962C8B-B14F-4D97-AF65-F5344CB8AC3E}">
        <p14:creationId xmlns:p14="http://schemas.microsoft.com/office/powerpoint/2010/main" val="35941220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TELL THEM TO LAY ON THEIR FRONT WITH THEIR LEGS TOGETHER </a:t>
            </a:r>
          </a:p>
        </p:txBody>
      </p:sp>
    </p:spTree>
    <p:extLst>
      <p:ext uri="{BB962C8B-B14F-4D97-AF65-F5344CB8AC3E}">
        <p14:creationId xmlns:p14="http://schemas.microsoft.com/office/powerpoint/2010/main" val="2535691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FIND SOMEHTING THAT FLOATS AND USE IT TO SWIM OUT TO THEM </a:t>
            </a:r>
          </a:p>
        </p:txBody>
      </p:sp>
    </p:spTree>
    <p:extLst>
      <p:ext uri="{BB962C8B-B14F-4D97-AF65-F5344CB8AC3E}">
        <p14:creationId xmlns:p14="http://schemas.microsoft.com/office/powerpoint/2010/main" val="40069170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CALL 911</a:t>
            </a:r>
          </a:p>
        </p:txBody>
      </p:sp>
    </p:spTree>
    <p:extLst>
      <p:ext uri="{BB962C8B-B14F-4D97-AF65-F5344CB8AC3E}">
        <p14:creationId xmlns:p14="http://schemas.microsoft.com/office/powerpoint/2010/main" val="26271909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FIND A BOAT AND SAIL TO RESCUE THEM</a:t>
            </a:r>
          </a:p>
        </p:txBody>
      </p:sp>
    </p:spTree>
    <p:extLst>
      <p:ext uri="{BB962C8B-B14F-4D97-AF65-F5344CB8AC3E}">
        <p14:creationId xmlns:p14="http://schemas.microsoft.com/office/powerpoint/2010/main" val="3723122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BUILD A PLANK AND WALK ACROSS IT TO RESCUE THEM</a:t>
            </a:r>
          </a:p>
        </p:txBody>
      </p:sp>
    </p:spTree>
    <p:extLst>
      <p:ext uri="{BB962C8B-B14F-4D97-AF65-F5344CB8AC3E}">
        <p14:creationId xmlns:p14="http://schemas.microsoft.com/office/powerpoint/2010/main" val="8491492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TELL THEM TO SING A SONG TO HELP THEM STAY CALM</a:t>
            </a:r>
          </a:p>
        </p:txBody>
      </p:sp>
    </p:spTree>
    <p:extLst>
      <p:ext uri="{BB962C8B-B14F-4D97-AF65-F5344CB8AC3E}">
        <p14:creationId xmlns:p14="http://schemas.microsoft.com/office/powerpoint/2010/main" val="227959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STAY CALM AND CONTROL YOUR BREATHING</a:t>
            </a:r>
          </a:p>
        </p:txBody>
      </p:sp>
    </p:spTree>
    <p:extLst>
      <p:ext uri="{BB962C8B-B14F-4D97-AF65-F5344CB8AC3E}">
        <p14:creationId xmlns:p14="http://schemas.microsoft.com/office/powerpoint/2010/main" val="36467590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PRETEND YOU CAN’T SEE THEM AND WALK AWAY</a:t>
            </a:r>
          </a:p>
        </p:txBody>
      </p:sp>
    </p:spTree>
    <p:extLst>
      <p:ext uri="{BB962C8B-B14F-4D97-AF65-F5344CB8AC3E}">
        <p14:creationId xmlns:p14="http://schemas.microsoft.com/office/powerpoint/2010/main" val="242509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FLOAT IN A STAR POSITION ON YOUR BACK</a:t>
            </a:r>
          </a:p>
        </p:txBody>
      </p:sp>
    </p:spTree>
    <p:extLst>
      <p:ext uri="{BB962C8B-B14F-4D97-AF65-F5344CB8AC3E}">
        <p14:creationId xmlns:p14="http://schemas.microsoft.com/office/powerpoint/2010/main" val="408243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LOOK FOR SOMETHING TO HELP YOU FLOAT</a:t>
            </a:r>
          </a:p>
        </p:txBody>
      </p:sp>
    </p:spTree>
    <p:extLst>
      <p:ext uri="{BB962C8B-B14F-4D97-AF65-F5344CB8AC3E}">
        <p14:creationId xmlns:p14="http://schemas.microsoft.com/office/powerpoint/2010/main" val="2522872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SHOUT FOR HELP</a:t>
            </a:r>
          </a:p>
        </p:txBody>
      </p:sp>
    </p:spTree>
    <p:extLst>
      <p:ext uri="{BB962C8B-B14F-4D97-AF65-F5344CB8AC3E}">
        <p14:creationId xmlns:p14="http://schemas.microsoft.com/office/powerpoint/2010/main" val="3919569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TRY SWIMMING TO THE NEAREST EXIT POINT IF YOU CAN</a:t>
            </a:r>
          </a:p>
        </p:txBody>
      </p:sp>
    </p:spTree>
    <p:extLst>
      <p:ext uri="{BB962C8B-B14F-4D97-AF65-F5344CB8AC3E}">
        <p14:creationId xmlns:p14="http://schemas.microsoft.com/office/powerpoint/2010/main" val="1461709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PANIC AND WAVE YOUR ARMS IN THE AIR</a:t>
            </a:r>
          </a:p>
        </p:txBody>
      </p:sp>
    </p:spTree>
    <p:extLst>
      <p:ext uri="{BB962C8B-B14F-4D97-AF65-F5344CB8AC3E}">
        <p14:creationId xmlns:p14="http://schemas.microsoft.com/office/powerpoint/2010/main" val="1674783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3EDFB2-492C-0C14-1D72-584A97221C61}"/>
              </a:ext>
            </a:extLst>
          </p:cNvPr>
          <p:cNvSpPr/>
          <p:nvPr/>
        </p:nvSpPr>
        <p:spPr>
          <a:xfrm>
            <a:off x="1762125" y="1509712"/>
            <a:ext cx="8667750" cy="383857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rgbClr val="00B0F0"/>
                </a:solidFill>
                <a:latin typeface="Avenir LT Std 65 Medium" panose="020B0603020203020204" pitchFamily="34" charset="0"/>
              </a:rPr>
              <a:t>FLOAT ON YOUR FRONT WITH YOUR LEGS TOGETHER</a:t>
            </a:r>
          </a:p>
        </p:txBody>
      </p:sp>
    </p:spTree>
    <p:extLst>
      <p:ext uri="{BB962C8B-B14F-4D97-AF65-F5344CB8AC3E}">
        <p14:creationId xmlns:p14="http://schemas.microsoft.com/office/powerpoint/2010/main" val="1082163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3cd986-471d-45df-81ba-db9cf1b8195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A319A0B65C734ABBE392A3B5AFC271" ma:contentTypeVersion="12" ma:contentTypeDescription="Create a new document." ma:contentTypeScope="" ma:versionID="b29baa64b837107b51d5ca258378928b">
  <xsd:schema xmlns:xsd="http://www.w3.org/2001/XMLSchema" xmlns:xs="http://www.w3.org/2001/XMLSchema" xmlns:p="http://schemas.microsoft.com/office/2006/metadata/properties" xmlns:ns2="913cd986-471d-45df-81ba-db9cf1b81959" xmlns:ns3="81fa0c50-d047-4e9c-8bcc-efab82ce2572" targetNamespace="http://schemas.microsoft.com/office/2006/metadata/properties" ma:root="true" ma:fieldsID="ea0aca34296a85ebb9688d5d79bde095" ns2:_="" ns3:_="">
    <xsd:import namespace="913cd986-471d-45df-81ba-db9cf1b81959"/>
    <xsd:import namespace="81fa0c50-d047-4e9c-8bcc-efab82ce257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3cd986-471d-45df-81ba-db9cf1b81959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16c5055a-4abd-43df-9bfa-3aff5869a3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fa0c50-d047-4e9c-8bcc-efab82ce257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6CC3AB-1E63-4EF7-B5ED-189D98AE8F01}">
  <ds:schemaRefs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81fa0c50-d047-4e9c-8bcc-efab82ce2572"/>
    <ds:schemaRef ds:uri="913cd986-471d-45df-81ba-db9cf1b81959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F9FD020-BC72-450F-A5AF-288152C2CF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3cd986-471d-45df-81ba-db9cf1b81959"/>
    <ds:schemaRef ds:uri="81fa0c50-d047-4e9c-8bcc-efab82ce25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136AA5-5847-4E7B-ABBE-6ED4CC55BF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230</Words>
  <Application>Microsoft Office PowerPoint</Application>
  <PresentationFormat>Widescreen</PresentationFormat>
  <Paragraphs>30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Avenir LT Std 65 Medium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 Carr</dc:creator>
  <cp:lastModifiedBy>Jess Carr</cp:lastModifiedBy>
  <cp:revision>2</cp:revision>
  <cp:lastPrinted>2023-06-14T11:50:20Z</cp:lastPrinted>
  <dcterms:created xsi:type="dcterms:W3CDTF">2023-06-13T14:16:13Z</dcterms:created>
  <dcterms:modified xsi:type="dcterms:W3CDTF">2023-06-16T14:19:31Z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0x010100FCA319A0B65C734ABBE392A3B5AFC271</vt:lpwstr>
  </property>
  <property fmtid="{D5CDD505-2E9C-101B-9397-08002B2CF9AE}" pid="3" name="MediaServiceImageTags">
    <vt:lpwstr/>
  </property>
</Properties>
</file>